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hamburg.de/index.html" TargetMode="External"/><Relationship Id="rId3" Type="http://schemas.openxmlformats.org/officeDocument/2006/relationships/hyperlink" Target="https://spaces.1a-holzbauhamburg.de/paket-1573de83d72f4e2cac7f1688f52c07e0/holzbau-hamburg-welche-leistung-passt-zu-meinem-vorhaben-82688f3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Hamburg: Ablauf, Leistungen und Entscheidungspunkte im Überblick</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Holzbau Hamburg: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